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3067050"/>
            <a:ext cx="96964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005064"/>
            <a:ext cx="52006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36712"/>
            <a:ext cx="7920880" cy="59098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3407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2112"/>
            <a:ext cx="117062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980728"/>
            <a:ext cx="69532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95462"/>
            <a:ext cx="116109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80636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95512"/>
            <a:ext cx="115538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3081337"/>
            <a:ext cx="113919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3025"/>
            <a:ext cx="116776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8784976" cy="56856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90872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5900"/>
            <a:ext cx="115443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00287"/>
            <a:ext cx="116109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14462"/>
            <a:ext cx="118205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4861049"/>
            <a:ext cx="115728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2025-12-02T21:48:13Z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